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66203-ED40-AE47-8664-D979B05F4C5C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9E815-4C23-6C45-A19D-C69979CED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C75026C-DAC9-D04F-81D5-DD05D7B779A2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88F2B24-AAA5-2342-9C59-0B69826389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4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8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5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2457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NIHCM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Beneficiary Lifetime Perspective: Payroll Contributions &lt; Expected Benefits</dc:title>
  <dc:creator>Julie Schoenman</dc:creator>
  <cp:lastModifiedBy>Kirsten Wade</cp:lastModifiedBy>
  <cp:revision>66</cp:revision>
  <cp:lastPrinted>2013-02-05T18:46:51Z</cp:lastPrinted>
  <dcterms:created xsi:type="dcterms:W3CDTF">2013-01-08T17:50:39Z</dcterms:created>
  <dcterms:modified xsi:type="dcterms:W3CDTF">2016-06-09T17:43:07Z</dcterms:modified>
</cp:coreProperties>
</file>